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368" r:id="rId8"/>
    <p:sldId id="263" r:id="rId9"/>
    <p:sldId id="266" r:id="rId10"/>
    <p:sldId id="267" r:id="rId11"/>
    <p:sldId id="268" r:id="rId12"/>
    <p:sldId id="269" r:id="rId13"/>
    <p:sldId id="369" r:id="rId14"/>
    <p:sldId id="270" r:id="rId15"/>
    <p:sldId id="271" r:id="rId16"/>
    <p:sldId id="272" r:id="rId17"/>
    <p:sldId id="370" r:id="rId18"/>
    <p:sldId id="273" r:id="rId19"/>
    <p:sldId id="274" r:id="rId20"/>
    <p:sldId id="372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371" r:id="rId32"/>
    <p:sldId id="285" r:id="rId33"/>
    <p:sldId id="286" r:id="rId34"/>
    <p:sldId id="287" r:id="rId35"/>
    <p:sldId id="288" r:id="rId36"/>
    <p:sldId id="289" r:id="rId37"/>
    <p:sldId id="374" r:id="rId38"/>
    <p:sldId id="373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375" r:id="rId48"/>
    <p:sldId id="298" r:id="rId49"/>
    <p:sldId id="299" r:id="rId50"/>
    <p:sldId id="300" r:id="rId51"/>
    <p:sldId id="376" r:id="rId52"/>
    <p:sldId id="301" r:id="rId53"/>
    <p:sldId id="377" r:id="rId54"/>
    <p:sldId id="378" r:id="rId55"/>
    <p:sldId id="379" r:id="rId56"/>
    <p:sldId id="380" r:id="rId57"/>
    <p:sldId id="381" r:id="rId58"/>
    <p:sldId id="382" r:id="rId59"/>
    <p:sldId id="383" r:id="rId60"/>
    <p:sldId id="384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17" r:id="rId72"/>
    <p:sldId id="318" r:id="rId73"/>
    <p:sldId id="319" r:id="rId74"/>
    <p:sldId id="320" r:id="rId75"/>
    <p:sldId id="321" r:id="rId76"/>
    <p:sldId id="322" r:id="rId77"/>
    <p:sldId id="323" r:id="rId78"/>
    <p:sldId id="324" r:id="rId79"/>
    <p:sldId id="325" r:id="rId80"/>
    <p:sldId id="326" r:id="rId81"/>
    <p:sldId id="327" r:id="rId82"/>
    <p:sldId id="328" r:id="rId83"/>
    <p:sldId id="329" r:id="rId84"/>
    <p:sldId id="330" r:id="rId85"/>
    <p:sldId id="331" r:id="rId86"/>
    <p:sldId id="332" r:id="rId87"/>
    <p:sldId id="333" r:id="rId88"/>
    <p:sldId id="334" r:id="rId89"/>
    <p:sldId id="335" r:id="rId90"/>
    <p:sldId id="336" r:id="rId91"/>
    <p:sldId id="337" r:id="rId92"/>
    <p:sldId id="338" r:id="rId93"/>
    <p:sldId id="339" r:id="rId94"/>
    <p:sldId id="340" r:id="rId95"/>
    <p:sldId id="341" r:id="rId96"/>
    <p:sldId id="342" r:id="rId97"/>
    <p:sldId id="343" r:id="rId98"/>
    <p:sldId id="344" r:id="rId99"/>
    <p:sldId id="345" r:id="rId100"/>
    <p:sldId id="346" r:id="rId101"/>
    <p:sldId id="347" r:id="rId102"/>
    <p:sldId id="348" r:id="rId103"/>
    <p:sldId id="349" r:id="rId104"/>
    <p:sldId id="350" r:id="rId105"/>
    <p:sldId id="351" r:id="rId106"/>
    <p:sldId id="352" r:id="rId107"/>
    <p:sldId id="353" r:id="rId108"/>
    <p:sldId id="354" r:id="rId109"/>
    <p:sldId id="355" r:id="rId110"/>
    <p:sldId id="356" r:id="rId111"/>
    <p:sldId id="357" r:id="rId112"/>
    <p:sldId id="358" r:id="rId113"/>
    <p:sldId id="359" r:id="rId114"/>
    <p:sldId id="360" r:id="rId115"/>
    <p:sldId id="361" r:id="rId116"/>
    <p:sldId id="362" r:id="rId117"/>
    <p:sldId id="363" r:id="rId118"/>
    <p:sldId id="364" r:id="rId119"/>
    <p:sldId id="365" r:id="rId120"/>
    <p:sldId id="366" r:id="rId121"/>
    <p:sldId id="367" r:id="rId122"/>
    <p:sldId id="264" r:id="rId123"/>
    <p:sldId id="265" r:id="rId1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61"/>
    <p:restoredTop sz="94649"/>
  </p:normalViewPr>
  <p:slideViewPr>
    <p:cSldViewPr snapToGrid="0" snapToObjects="1">
      <p:cViewPr varScale="1">
        <p:scale>
          <a:sx n="108" d="100"/>
          <a:sy n="108" d="100"/>
        </p:scale>
        <p:origin x="200" y="1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ABA26-182F-C741-B760-FE29FAA7D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6B24CC-1A84-5F4D-9097-1F1ED5123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3421-D79B-7D41-9864-44FD813C9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2C88D-2C0F-9C48-BB50-B2329789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360E4-D994-6A41-A9B4-D062083D4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46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C9809-EDF9-164E-B80F-74A4E7185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40F40-4BD7-5A47-B16C-D1B6543F2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04EEA-0D84-B145-89DB-72B01311E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2EA62-5E72-2D44-B321-15BE34F6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CF224-C2FA-2E4A-A3D0-A252D8EA9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5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6DAF1-AA08-A54C-89A4-1EB663009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74654-166F-B842-B683-06BF6CDC2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6039D-2036-9446-A629-450E30042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736DC-3ECA-1F40-8F9D-5EF4839CA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80F76-CCD1-5D49-9BC3-26FCBBD8B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80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EC43-1A1B-8144-AF69-1A12D0877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DC4C5-6396-CA48-A6D0-2EC4B65A2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65FB1E-EB3E-0D41-ACFF-651D6BDC7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E7777-D97D-4547-9903-EBFACAA70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A7025-0C5D-B14F-BA48-BC649932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88FF3-9726-934B-B574-175EF7A99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15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2298A-932F-2D4C-8334-5F405BE40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F75A6-22FE-4741-AC15-5EF77989E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B7E25-9BCD-624D-B705-55AD7FC63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5189DD-98D0-514A-BB0C-3179B3C370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8176B7-D786-DC44-8257-2813592C5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D6A4B6-099E-534C-9211-0B004A033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2DB06F-AFC5-474E-82D0-B94551F9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610822-23AA-C34E-A232-14D4C8FDB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63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42EA0-9EB8-1A47-9ACC-754742F0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3E2BED-10CB-C946-83C0-9D4C9AD0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C049E-5B51-D945-B1E1-CEBCCF72A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67F1-4A80-954D-A4C9-E056F7885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4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70F3D-82C6-BB44-8C3B-389CF0D7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CEB6C-FB9C-BC4B-9FB0-3E99328C8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3E8AA-0A99-5648-9AFA-200781AF0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52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A7D92-75B2-AD43-B2AF-3BBA7BE5F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4A581-BDE2-7644-9699-4E31AB35B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E6B09-3B83-BC45-82C4-8D42BFFBD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D23B06-B626-DB48-B328-6A9670A81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2EDD3-0B2A-2E4A-A2A2-40F7CA93C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C4388-550A-5A44-9CCF-E82F59BF0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AAE1-1F0C-894C-A11B-527B4383D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1E0D0D-2922-7D4A-87E5-6EDCB856F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62139-F030-FE40-8E56-363B811CA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A1F838-4509-1842-8311-030B9ED44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5AD738-A9C9-1D4B-A851-A0361D3D2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7CDBF-BD21-3545-BAB0-BEB6845D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52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429F-42FC-EA4F-A46E-986078A48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5FB4EC-9982-2C47-BF2C-0706F89E4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7B9C7-516F-384C-A42D-73575BB1D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F0623-2735-0E4A-B931-C5EE3EB2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E2E85-8135-DC42-B90D-D25D77243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0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4AF91-81FD-A644-A28A-EE406D77AA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F14595-F1B6-F542-AE7F-EE546BBD5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310A3-89CD-FC4C-807B-B8119A5C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176D7-C45C-6E42-BF4C-DCE090BA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1EE47-5D97-CD4B-BFCB-F786AA09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78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72013-16DD-854B-9FA7-EEC7020D2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CF058-A0AB-0643-9A8C-F488A14CB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515D4-B3C1-EE49-8063-16559E7729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AC20E-4BBD-F642-AC5D-D80786C2CBE7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02477-592A-B747-BD44-0602010F6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944CA-6155-A446-80F0-01651D05B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8F742-C3AD-EE45-94EC-094F37FB7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ECF3EC-84D7-2647-92F2-54B2B2E96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82" y="0"/>
            <a:ext cx="118456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1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3013A1-DD43-DF4F-80E3-AFCA181D5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43" y="0"/>
            <a:ext cx="11489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8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512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AD905-B1EA-234C-B075-E0F8B41CB295}"/>
              </a:ext>
            </a:extLst>
          </p:cNvPr>
          <p:cNvSpPr txBox="1"/>
          <p:nvPr/>
        </p:nvSpPr>
        <p:spPr>
          <a:xfrm>
            <a:off x="2286000" y="1730829"/>
            <a:ext cx="72825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92715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F1BC3C-C00A-3945-B233-E55434FAD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725" y="0"/>
            <a:ext cx="9702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26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347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AD905-B1EA-234C-B075-E0F8B41CB295}"/>
              </a:ext>
            </a:extLst>
          </p:cNvPr>
          <p:cNvSpPr txBox="1"/>
          <p:nvPr/>
        </p:nvSpPr>
        <p:spPr>
          <a:xfrm>
            <a:off x="2286000" y="1730829"/>
            <a:ext cx="72825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 of a Long Bone</a:t>
            </a:r>
          </a:p>
        </p:txBody>
      </p:sp>
    </p:spTree>
    <p:extLst>
      <p:ext uri="{BB962C8B-B14F-4D97-AF65-F5344CB8AC3E}">
        <p14:creationId xmlns:p14="http://schemas.microsoft.com/office/powerpoint/2010/main" val="67730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9CF819-8331-A644-8309-604CEE0B4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905" y="0"/>
            <a:ext cx="9088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48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2A94F1-3460-624A-9F65-E0057CEB0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FD749F-AECA-9A45-8782-40CFB0FA5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404" y="0"/>
            <a:ext cx="6895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5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074095-72A7-894D-9366-FCAA227AE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7620"/>
            <a:ext cx="12192000" cy="500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54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E23424-FBA0-BA4C-9ADD-C03733B0A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6305"/>
            <a:ext cx="12192000" cy="602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75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491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AD905-B1EA-234C-B075-E0F8B41CB295}"/>
              </a:ext>
            </a:extLst>
          </p:cNvPr>
          <p:cNvSpPr txBox="1"/>
          <p:nvPr/>
        </p:nvSpPr>
        <p:spPr>
          <a:xfrm>
            <a:off x="2084120" y="1707078"/>
            <a:ext cx="83780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Histology of Osseous Tissue</a:t>
            </a:r>
          </a:p>
        </p:txBody>
      </p:sp>
    </p:spTree>
    <p:extLst>
      <p:ext uri="{BB962C8B-B14F-4D97-AF65-F5344CB8AC3E}">
        <p14:creationId xmlns:p14="http://schemas.microsoft.com/office/powerpoint/2010/main" val="1271592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42FB1F-C34C-D144-BE68-7560017C0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067"/>
            <a:ext cx="12192000" cy="480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0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1727E0-DFD3-8740-9C2F-74C726557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802" y="0"/>
            <a:ext cx="103883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57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601DB7-A392-E042-89C8-7EA2568C1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2156"/>
            <a:ext cx="12192000" cy="433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63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2E2344-94A8-444B-B356-E01681408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538" y="0"/>
            <a:ext cx="9612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79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CA1C78-50E9-8245-9605-2A51D9D97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472" y="0"/>
            <a:ext cx="5303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91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B5620A-2C67-0142-87E6-DD68962BA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7847"/>
            <a:ext cx="12192000" cy="426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2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5659EE-0A03-A44F-8D14-15A801C40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508" y="0"/>
            <a:ext cx="989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64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87F304-0DC4-5643-81B3-E8DC957FA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609600"/>
            <a:ext cx="82042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25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2AC90D-3C7B-2746-AF49-2267B0262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96" y="0"/>
            <a:ext cx="11564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00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794FA3-4F92-9248-9615-1174BC823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117" y="0"/>
            <a:ext cx="10281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29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950408-E0DE-7B41-83D2-9407C161B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278" y="0"/>
            <a:ext cx="9339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51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F248A6-1E18-B444-9573-1E64FA800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023" y="0"/>
            <a:ext cx="9653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8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C3DCB5-7536-5848-9F9D-C4E0D9045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032" y="0"/>
            <a:ext cx="9317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69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A835FB-857B-1D41-87B5-53751BE48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767ECA-0CD3-C24E-AA2F-3B3F655E7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995" y="0"/>
            <a:ext cx="10366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89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FB875C-A060-1648-8894-0C302AB45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13" y="0"/>
            <a:ext cx="11531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55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DAA63E-BAA9-C14A-9C3F-B98CFEB1C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538" y="0"/>
            <a:ext cx="9612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40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732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AD905-B1EA-234C-B075-E0F8B41CB295}"/>
              </a:ext>
            </a:extLst>
          </p:cNvPr>
          <p:cNvSpPr txBox="1"/>
          <p:nvPr/>
        </p:nvSpPr>
        <p:spPr>
          <a:xfrm>
            <a:off x="1989118" y="2265218"/>
            <a:ext cx="83780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 Fractures</a:t>
            </a:r>
          </a:p>
        </p:txBody>
      </p:sp>
    </p:spTree>
    <p:extLst>
      <p:ext uri="{BB962C8B-B14F-4D97-AF65-F5344CB8AC3E}">
        <p14:creationId xmlns:p14="http://schemas.microsoft.com/office/powerpoint/2010/main" val="39342572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C0F73D-AEC5-AB4C-9306-63D0ACEEA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208" y="0"/>
            <a:ext cx="7659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783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34B45E-6FF5-BF48-A7EB-86D159E8A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508" y="0"/>
            <a:ext cx="989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730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2294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759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7030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AD905-B1EA-234C-B075-E0F8B41CB295}"/>
              </a:ext>
            </a:extLst>
          </p:cNvPr>
          <p:cNvSpPr txBox="1"/>
          <p:nvPr/>
        </p:nvSpPr>
        <p:spPr>
          <a:xfrm>
            <a:off x="1989118" y="2265218"/>
            <a:ext cx="83780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Compact and Spongy Bone</a:t>
            </a:r>
          </a:p>
        </p:txBody>
      </p:sp>
    </p:spTree>
    <p:extLst>
      <p:ext uri="{BB962C8B-B14F-4D97-AF65-F5344CB8AC3E}">
        <p14:creationId xmlns:p14="http://schemas.microsoft.com/office/powerpoint/2010/main" val="1594171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E23424-FBA0-BA4C-9ADD-C03733B0A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6305"/>
            <a:ext cx="12192000" cy="602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68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1CA06E-B681-7F47-A649-FABA550E9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97" y="0"/>
            <a:ext cx="102930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099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435B9B-1DBA-BE42-918D-0DA05092C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0334"/>
            <a:ext cx="12192000" cy="537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310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041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064470-C189-AA46-892E-F797BBB77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679"/>
            <a:ext cx="12192000" cy="634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082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A95FA3-45BA-9846-86CD-1D4DFA52C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21" y="0"/>
            <a:ext cx="1171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086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683B5D-7746-4945-9539-131D87828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6399"/>
            <a:ext cx="12192000" cy="528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194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564760-EC4C-3844-8A01-59C34ED41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3332"/>
            <a:ext cx="12192000" cy="409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198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903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AD905-B1EA-234C-B075-E0F8B41CB295}"/>
              </a:ext>
            </a:extLst>
          </p:cNvPr>
          <p:cNvSpPr txBox="1"/>
          <p:nvPr/>
        </p:nvSpPr>
        <p:spPr>
          <a:xfrm>
            <a:off x="1953492" y="1885207"/>
            <a:ext cx="83780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Calcium Regulation</a:t>
            </a:r>
          </a:p>
        </p:txBody>
      </p:sp>
    </p:spTree>
    <p:extLst>
      <p:ext uri="{BB962C8B-B14F-4D97-AF65-F5344CB8AC3E}">
        <p14:creationId xmlns:p14="http://schemas.microsoft.com/office/powerpoint/2010/main" val="39117864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953E20-6CB7-354F-9B79-4C9C72995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112" y="0"/>
            <a:ext cx="5207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565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0CC21E-2053-B143-A086-C5E5AA440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7B3B12-9A8D-B94A-AF4C-003ED0B0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984" y="0"/>
            <a:ext cx="7280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966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78519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AD905-B1EA-234C-B075-E0F8B41CB295}"/>
              </a:ext>
            </a:extLst>
          </p:cNvPr>
          <p:cNvSpPr txBox="1"/>
          <p:nvPr/>
        </p:nvSpPr>
        <p:spPr>
          <a:xfrm>
            <a:off x="1953492" y="1885207"/>
            <a:ext cx="83780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Endochondral Ossification</a:t>
            </a:r>
          </a:p>
        </p:txBody>
      </p:sp>
    </p:spTree>
    <p:extLst>
      <p:ext uri="{BB962C8B-B14F-4D97-AF65-F5344CB8AC3E}">
        <p14:creationId xmlns:p14="http://schemas.microsoft.com/office/powerpoint/2010/main" val="39038920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78485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20184A-FA38-7F4F-BAB3-177A9937E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0"/>
            <a:ext cx="533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950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20184A-FA38-7F4F-BAB3-177A9937E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0"/>
            <a:ext cx="533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540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27D43C-E399-2441-8E6E-35FBD3C2A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173" y="0"/>
            <a:ext cx="5403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833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0F31F1-8205-FB49-8FF8-252EB8A45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50" y="0"/>
            <a:ext cx="5317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852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0B5399-A83D-5641-894F-93B2E7E5D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595" y="0"/>
            <a:ext cx="5308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810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937973-2F33-354D-8D5B-186983A0F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744" y="0"/>
            <a:ext cx="565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949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D63A36-01A4-9C49-ADD3-C82CFBE27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427" y="0"/>
            <a:ext cx="9219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811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2079F9-595E-E341-B1B4-458465B26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814" y="0"/>
            <a:ext cx="95283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80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897E0E-B475-9643-95F5-BD523BB7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261" y="0"/>
            <a:ext cx="8751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818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22661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50820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3477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1834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26740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5860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1937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6087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5665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9107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63058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32726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1318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9948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5345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9887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5794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73563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094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14234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88433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893897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4172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30917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35258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3759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3476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86771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33830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5481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75647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8626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4845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872766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3361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3844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6648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21928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54444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21329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4810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8647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1875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2163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96037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3637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2732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21032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52301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3376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35284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11803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45199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9325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278208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5024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99800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14138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17192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16549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44610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06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21</Words>
  <Application>Microsoft Macintosh PowerPoint</Application>
  <PresentationFormat>Widescreen</PresentationFormat>
  <Paragraphs>7</Paragraphs>
  <Slides>123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2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Ways</dc:creator>
  <cp:lastModifiedBy>Noel Ways</cp:lastModifiedBy>
  <cp:revision>11</cp:revision>
  <dcterms:created xsi:type="dcterms:W3CDTF">2020-11-28T03:24:32Z</dcterms:created>
  <dcterms:modified xsi:type="dcterms:W3CDTF">2020-11-28T04:44:45Z</dcterms:modified>
</cp:coreProperties>
</file>